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4" r:id="rId6"/>
    <p:sldId id="285" r:id="rId7"/>
    <p:sldId id="297" r:id="rId8"/>
    <p:sldId id="300" r:id="rId9"/>
    <p:sldId id="286" r:id="rId10"/>
    <p:sldId id="288" r:id="rId11"/>
    <p:sldId id="287" r:id="rId12"/>
    <p:sldId id="290" r:id="rId13"/>
    <p:sldId id="289" r:id="rId14"/>
    <p:sldId id="301" r:id="rId15"/>
    <p:sldId id="302" r:id="rId16"/>
    <p:sldId id="303" r:id="rId17"/>
    <p:sldId id="304" r:id="rId18"/>
    <p:sldId id="305" r:id="rId19"/>
    <p:sldId id="3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ADBF5-C435-46FD-BF9E-4276869AE0E3}" v="2" dt="2020-12-20T14:54:35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1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myot Piemnithikul" userId="d4e428592febb53e" providerId="LiveId" clId="{29FF8F04-FCFE-E24B-9F92-858F14A7054C}"/>
    <pc:docChg chg="undo custSel addSld delSld modSld sldOrd">
      <pc:chgData name="Premyot Piemnithikul" userId="d4e428592febb53e" providerId="LiveId" clId="{29FF8F04-FCFE-E24B-9F92-858F14A7054C}" dt="2020-12-20T08:50:14.818" v="963" actId="20577"/>
      <pc:docMkLst>
        <pc:docMk/>
      </pc:docMkLst>
      <pc:sldChg chg="modSp">
        <pc:chgData name="Premyot Piemnithikul" userId="d4e428592febb53e" providerId="LiveId" clId="{29FF8F04-FCFE-E24B-9F92-858F14A7054C}" dt="2020-12-20T06:38:36.093" v="310" actId="20577"/>
        <pc:sldMkLst>
          <pc:docMk/>
          <pc:sldMk cId="674873628" sldId="282"/>
        </pc:sldMkLst>
        <pc:spChg chg="mod">
          <ac:chgData name="Premyot Piemnithikul" userId="d4e428592febb53e" providerId="LiveId" clId="{29FF8F04-FCFE-E24B-9F92-858F14A7054C}" dt="2020-12-20T06:38:36.093" v="310" actId="20577"/>
          <ac:spMkLst>
            <pc:docMk/>
            <pc:sldMk cId="674873628" sldId="282"/>
            <ac:spMk id="3" creationId="{07730D41-D3A4-4CFC-91DC-62E6A5AE503B}"/>
          </ac:spMkLst>
        </pc:spChg>
      </pc:sldChg>
      <pc:sldChg chg="modSp">
        <pc:chgData name="Premyot Piemnithikul" userId="d4e428592febb53e" providerId="LiveId" clId="{29FF8F04-FCFE-E24B-9F92-858F14A7054C}" dt="2020-12-20T06:44:01.884" v="355" actId="255"/>
        <pc:sldMkLst>
          <pc:docMk/>
          <pc:sldMk cId="3006081298" sldId="286"/>
        </pc:sldMkLst>
        <pc:spChg chg="mod">
          <ac:chgData name="Premyot Piemnithikul" userId="d4e428592febb53e" providerId="LiveId" clId="{29FF8F04-FCFE-E24B-9F92-858F14A7054C}" dt="2020-12-20T06:44:01.884" v="355" actId="255"/>
          <ac:spMkLst>
            <pc:docMk/>
            <pc:sldMk cId="3006081298" sldId="286"/>
            <ac:spMk id="2" creationId="{B8D8F1B6-09C5-41DE-B554-9F00DE046F4F}"/>
          </ac:spMkLst>
        </pc:spChg>
        <pc:spChg chg="mod">
          <ac:chgData name="Premyot Piemnithikul" userId="d4e428592febb53e" providerId="LiveId" clId="{29FF8F04-FCFE-E24B-9F92-858F14A7054C}" dt="2020-12-20T06:43:25.894" v="352" actId="20577"/>
          <ac:spMkLst>
            <pc:docMk/>
            <pc:sldMk cId="3006081298" sldId="286"/>
            <ac:spMk id="3" creationId="{7E143171-7A5F-40E9-B880-28C298E1AB0A}"/>
          </ac:spMkLst>
        </pc:spChg>
      </pc:sldChg>
      <pc:sldChg chg="addSp delSp modSp new mod setBg modClrScheme chgLayout">
        <pc:chgData name="Premyot Piemnithikul" userId="d4e428592febb53e" providerId="LiveId" clId="{29FF8F04-FCFE-E24B-9F92-858F14A7054C}" dt="2020-12-20T03:34:22.520" v="285" actId="14100"/>
        <pc:sldMkLst>
          <pc:docMk/>
          <pc:sldMk cId="2637046876" sldId="287"/>
        </pc:sldMkLst>
        <pc:spChg chg="del mod ord">
          <ac:chgData name="Premyot Piemnithikul" userId="d4e428592febb53e" providerId="LiveId" clId="{29FF8F04-FCFE-E24B-9F92-858F14A7054C}" dt="2020-12-20T03:22:11.455" v="228" actId="700"/>
          <ac:spMkLst>
            <pc:docMk/>
            <pc:sldMk cId="2637046876" sldId="287"/>
            <ac:spMk id="2" creationId="{B30DC76D-C554-C74C-A69B-B86617636E38}"/>
          </ac:spMkLst>
        </pc:spChg>
        <pc:spChg chg="del mod ord">
          <ac:chgData name="Premyot Piemnithikul" userId="d4e428592febb53e" providerId="LiveId" clId="{29FF8F04-FCFE-E24B-9F92-858F14A7054C}" dt="2020-12-20T03:22:11.455" v="228" actId="700"/>
          <ac:spMkLst>
            <pc:docMk/>
            <pc:sldMk cId="2637046876" sldId="287"/>
            <ac:spMk id="3" creationId="{ECC2D4AB-4121-5240-8BEB-D5799975E71D}"/>
          </ac:spMkLst>
        </pc:spChg>
        <pc:spChg chg="del mod ord">
          <ac:chgData name="Premyot Piemnithikul" userId="d4e428592febb53e" providerId="LiveId" clId="{29FF8F04-FCFE-E24B-9F92-858F14A7054C}" dt="2020-12-20T02:27:22.533" v="2" actId="700"/>
          <ac:spMkLst>
            <pc:docMk/>
            <pc:sldMk cId="2637046876" sldId="287"/>
            <ac:spMk id="4" creationId="{B1B326A0-4CCA-AF44-AA4B-AF8846B967DB}"/>
          </ac:spMkLst>
        </pc:spChg>
        <pc:picChg chg="add mod">
          <ac:chgData name="Premyot Piemnithikul" userId="d4e428592febb53e" providerId="LiveId" clId="{29FF8F04-FCFE-E24B-9F92-858F14A7054C}" dt="2020-12-20T03:34:10.491" v="281" actId="14100"/>
          <ac:picMkLst>
            <pc:docMk/>
            <pc:sldMk cId="2637046876" sldId="287"/>
            <ac:picMk id="5" creationId="{8A63496E-1DE3-2743-91A5-D00B0B6B5F85}"/>
          </ac:picMkLst>
        </pc:picChg>
        <pc:picChg chg="add mod">
          <ac:chgData name="Premyot Piemnithikul" userId="d4e428592febb53e" providerId="LiveId" clId="{29FF8F04-FCFE-E24B-9F92-858F14A7054C}" dt="2020-12-20T03:34:22.520" v="285" actId="14100"/>
          <ac:picMkLst>
            <pc:docMk/>
            <pc:sldMk cId="2637046876" sldId="287"/>
            <ac:picMk id="6" creationId="{DED62575-52E1-6C41-A7F5-EC41A2B1825E}"/>
          </ac:picMkLst>
        </pc:picChg>
        <pc:picChg chg="add mod">
          <ac:chgData name="Premyot Piemnithikul" userId="d4e428592febb53e" providerId="LiveId" clId="{29FF8F04-FCFE-E24B-9F92-858F14A7054C}" dt="2020-12-20T03:29:44.112" v="246" actId="1076"/>
          <ac:picMkLst>
            <pc:docMk/>
            <pc:sldMk cId="2637046876" sldId="287"/>
            <ac:picMk id="7" creationId="{84DC2299-DFBB-274E-8BF9-7021DA0E91C2}"/>
          </ac:picMkLst>
        </pc:picChg>
        <pc:picChg chg="add mod">
          <ac:chgData name="Premyot Piemnithikul" userId="d4e428592febb53e" providerId="LiveId" clId="{29FF8F04-FCFE-E24B-9F92-858F14A7054C}" dt="2020-12-20T03:30:06.787" v="251" actId="1076"/>
          <ac:picMkLst>
            <pc:docMk/>
            <pc:sldMk cId="2637046876" sldId="287"/>
            <ac:picMk id="8" creationId="{DAB9BB8A-55A6-9946-908E-FC15D858420D}"/>
          </ac:picMkLst>
        </pc:picChg>
        <pc:picChg chg="add mod">
          <ac:chgData name="Premyot Piemnithikul" userId="d4e428592febb53e" providerId="LiveId" clId="{29FF8F04-FCFE-E24B-9F92-858F14A7054C}" dt="2020-12-20T03:33:39.434" v="275" actId="1076"/>
          <ac:picMkLst>
            <pc:docMk/>
            <pc:sldMk cId="2637046876" sldId="287"/>
            <ac:picMk id="9" creationId="{4230773F-90E5-F444-B6F9-9DF89E67855A}"/>
          </ac:picMkLst>
        </pc:picChg>
        <pc:picChg chg="add mod">
          <ac:chgData name="Premyot Piemnithikul" userId="d4e428592febb53e" providerId="LiveId" clId="{29FF8F04-FCFE-E24B-9F92-858F14A7054C}" dt="2020-12-20T03:33:31.494" v="271" actId="1076"/>
          <ac:picMkLst>
            <pc:docMk/>
            <pc:sldMk cId="2637046876" sldId="287"/>
            <ac:picMk id="10" creationId="{96C9360C-860D-3449-9786-A9561A78B7A0}"/>
          </ac:picMkLst>
        </pc:picChg>
        <pc:picChg chg="add mod">
          <ac:chgData name="Premyot Piemnithikul" userId="d4e428592febb53e" providerId="LiveId" clId="{29FF8F04-FCFE-E24B-9F92-858F14A7054C}" dt="2020-12-20T03:33:44.342" v="278" actId="1076"/>
          <ac:picMkLst>
            <pc:docMk/>
            <pc:sldMk cId="2637046876" sldId="287"/>
            <ac:picMk id="11" creationId="{7F08F6F5-1332-564A-A72D-F2795972CD9E}"/>
          </ac:picMkLst>
        </pc:picChg>
      </pc:sldChg>
      <pc:sldChg chg="addSp delSp modSp add">
        <pc:chgData name="Premyot Piemnithikul" userId="d4e428592febb53e" providerId="LiveId" clId="{29FF8F04-FCFE-E24B-9F92-858F14A7054C}" dt="2020-12-20T06:46:07.800" v="378" actId="20577"/>
        <pc:sldMkLst>
          <pc:docMk/>
          <pc:sldMk cId="68260471" sldId="288"/>
        </pc:sldMkLst>
        <pc:spChg chg="mod">
          <ac:chgData name="Premyot Piemnithikul" userId="d4e428592febb53e" providerId="LiveId" clId="{29FF8F04-FCFE-E24B-9F92-858F14A7054C}" dt="2020-12-20T06:44:14.823" v="356" actId="255"/>
          <ac:spMkLst>
            <pc:docMk/>
            <pc:sldMk cId="68260471" sldId="288"/>
            <ac:spMk id="2" creationId="{B8D8F1B6-09C5-41DE-B554-9F00DE046F4F}"/>
          </ac:spMkLst>
        </pc:spChg>
        <pc:spChg chg="mod">
          <ac:chgData name="Premyot Piemnithikul" userId="d4e428592febb53e" providerId="LiveId" clId="{29FF8F04-FCFE-E24B-9F92-858F14A7054C}" dt="2020-12-20T06:45:46.437" v="377" actId="1076"/>
          <ac:spMkLst>
            <pc:docMk/>
            <pc:sldMk cId="68260471" sldId="288"/>
            <ac:spMk id="3" creationId="{7E143171-7A5F-40E9-B880-28C298E1AB0A}"/>
          </ac:spMkLst>
        </pc:spChg>
        <pc:spChg chg="del">
          <ac:chgData name="Premyot Piemnithikul" userId="d4e428592febb53e" providerId="LiveId" clId="{29FF8F04-FCFE-E24B-9F92-858F14A7054C}" dt="2020-12-20T02:34:08.697" v="47" actId="478"/>
          <ac:spMkLst>
            <pc:docMk/>
            <pc:sldMk cId="68260471" sldId="288"/>
            <ac:spMk id="4" creationId="{01E119F9-87CB-471E-AA42-A55ACAE7A8F4}"/>
          </ac:spMkLst>
        </pc:spChg>
        <pc:spChg chg="add mod">
          <ac:chgData name="Premyot Piemnithikul" userId="d4e428592febb53e" providerId="LiveId" clId="{29FF8F04-FCFE-E24B-9F92-858F14A7054C}" dt="2020-12-20T06:46:07.800" v="378" actId="20577"/>
          <ac:spMkLst>
            <pc:docMk/>
            <pc:sldMk cId="68260471" sldId="288"/>
            <ac:spMk id="7" creationId="{A8066699-B45A-864A-AD76-DA87982280A3}"/>
          </ac:spMkLst>
        </pc:spChg>
        <pc:picChg chg="del">
          <ac:chgData name="Premyot Piemnithikul" userId="d4e428592febb53e" providerId="LiveId" clId="{29FF8F04-FCFE-E24B-9F92-858F14A7054C}" dt="2020-12-20T02:28:07.877" v="4" actId="478"/>
          <ac:picMkLst>
            <pc:docMk/>
            <pc:sldMk cId="68260471" sldId="288"/>
            <ac:picMk id="6" creationId="{9BD41C19-C24E-4D48-BA0B-88D5019CA875}"/>
          </ac:picMkLst>
        </pc:picChg>
        <pc:picChg chg="del">
          <ac:chgData name="Premyot Piemnithikul" userId="d4e428592febb53e" providerId="LiveId" clId="{29FF8F04-FCFE-E24B-9F92-858F14A7054C}" dt="2020-12-20T02:28:10.780" v="5" actId="478"/>
          <ac:picMkLst>
            <pc:docMk/>
            <pc:sldMk cId="68260471" sldId="288"/>
            <ac:picMk id="8" creationId="{2A53F362-91FE-418F-B922-5DBF91385849}"/>
          </ac:picMkLst>
        </pc:picChg>
        <pc:picChg chg="del">
          <ac:chgData name="Premyot Piemnithikul" userId="d4e428592febb53e" providerId="LiveId" clId="{29FF8F04-FCFE-E24B-9F92-858F14A7054C}" dt="2020-12-20T02:28:12.998" v="6" actId="478"/>
          <ac:picMkLst>
            <pc:docMk/>
            <pc:sldMk cId="68260471" sldId="288"/>
            <ac:picMk id="10" creationId="{7D9E1172-3649-4131-A90E-9CA0344C8DFB}"/>
          </ac:picMkLst>
        </pc:picChg>
      </pc:sldChg>
      <pc:sldChg chg="addSp modSp new mod setBg modClrScheme chgLayout">
        <pc:chgData name="Premyot Piemnithikul" userId="d4e428592febb53e" providerId="LiveId" clId="{29FF8F04-FCFE-E24B-9F92-858F14A7054C}" dt="2020-12-20T08:50:09.659" v="962" actId="20577"/>
        <pc:sldMkLst>
          <pc:docMk/>
          <pc:sldMk cId="1372363431" sldId="289"/>
        </pc:sldMkLst>
        <pc:spChg chg="add mod">
          <ac:chgData name="Premyot Piemnithikul" userId="d4e428592febb53e" providerId="LiveId" clId="{29FF8F04-FCFE-E24B-9F92-858F14A7054C}" dt="2020-12-20T06:51:08.906" v="426" actId="20577"/>
          <ac:spMkLst>
            <pc:docMk/>
            <pc:sldMk cId="1372363431" sldId="289"/>
            <ac:spMk id="2" creationId="{6C7BDC37-0468-7B4B-8A66-2EF13C547914}"/>
          </ac:spMkLst>
        </pc:spChg>
        <pc:spChg chg="add mod">
          <ac:chgData name="Premyot Piemnithikul" userId="d4e428592febb53e" providerId="LiveId" clId="{29FF8F04-FCFE-E24B-9F92-858F14A7054C}" dt="2020-12-20T08:50:09.659" v="962" actId="20577"/>
          <ac:spMkLst>
            <pc:docMk/>
            <pc:sldMk cId="1372363431" sldId="289"/>
            <ac:spMk id="3" creationId="{78677FC6-C18F-8046-A0FE-C6C600E66C57}"/>
          </ac:spMkLst>
        </pc:spChg>
      </pc:sldChg>
      <pc:sldChg chg="modSp add ord">
        <pc:chgData name="Premyot Piemnithikul" userId="d4e428592febb53e" providerId="LiveId" clId="{29FF8F04-FCFE-E24B-9F92-858F14A7054C}" dt="2020-12-20T08:42:53.797" v="498" actId="207"/>
        <pc:sldMkLst>
          <pc:docMk/>
          <pc:sldMk cId="475466208" sldId="290"/>
        </pc:sldMkLst>
        <pc:spChg chg="mod">
          <ac:chgData name="Premyot Piemnithikul" userId="d4e428592febb53e" providerId="LiveId" clId="{29FF8F04-FCFE-E24B-9F92-858F14A7054C}" dt="2020-12-20T08:42:53.797" v="498" actId="207"/>
          <ac:spMkLst>
            <pc:docMk/>
            <pc:sldMk cId="475466208" sldId="290"/>
            <ac:spMk id="3" creationId="{78677FC6-C18F-8046-A0FE-C6C600E66C57}"/>
          </ac:spMkLst>
        </pc:spChg>
      </pc:sldChg>
      <pc:sldChg chg="modSp add del">
        <pc:chgData name="Premyot Piemnithikul" userId="d4e428592febb53e" providerId="LiveId" clId="{29FF8F04-FCFE-E24B-9F92-858F14A7054C}" dt="2020-12-20T08:48:56.169" v="950" actId="2696"/>
        <pc:sldMkLst>
          <pc:docMk/>
          <pc:sldMk cId="2578546037" sldId="291"/>
        </pc:sldMkLst>
        <pc:spChg chg="mod">
          <ac:chgData name="Premyot Piemnithikul" userId="d4e428592febb53e" providerId="LiveId" clId="{29FF8F04-FCFE-E24B-9F92-858F14A7054C}" dt="2020-12-20T08:40:38.389" v="488" actId="27636"/>
          <ac:spMkLst>
            <pc:docMk/>
            <pc:sldMk cId="2578546037" sldId="291"/>
            <ac:spMk id="3" creationId="{78677FC6-C18F-8046-A0FE-C6C600E66C57}"/>
          </ac:spMkLst>
        </pc:spChg>
      </pc:sldChg>
      <pc:sldChg chg="modSp add">
        <pc:chgData name="Premyot Piemnithikul" userId="d4e428592febb53e" providerId="LiveId" clId="{29FF8F04-FCFE-E24B-9F92-858F14A7054C}" dt="2020-12-20T08:50:14.818" v="963" actId="20577"/>
        <pc:sldMkLst>
          <pc:docMk/>
          <pc:sldMk cId="535761097" sldId="292"/>
        </pc:sldMkLst>
        <pc:spChg chg="mod">
          <ac:chgData name="Premyot Piemnithikul" userId="d4e428592febb53e" providerId="LiveId" clId="{29FF8F04-FCFE-E24B-9F92-858F14A7054C}" dt="2020-12-20T08:50:14.818" v="963" actId="20577"/>
          <ac:spMkLst>
            <pc:docMk/>
            <pc:sldMk cId="535761097" sldId="292"/>
            <ac:spMk id="3" creationId="{78677FC6-C18F-8046-A0FE-C6C600E66C57}"/>
          </ac:spMkLst>
        </pc:spChg>
      </pc:sldChg>
    </pc:docChg>
  </pc:docChgLst>
  <pc:docChgLst>
    <pc:chgData name="Premyot Piemnithikul" userId="d4e428592febb53e" providerId="LiveId" clId="{4C9ADBF5-C435-46FD-BF9E-4276869AE0E3}"/>
    <pc:docChg chg="undo custSel addSld delSld modSld sldOrd">
      <pc:chgData name="Premyot Piemnithikul" userId="d4e428592febb53e" providerId="LiveId" clId="{4C9ADBF5-C435-46FD-BF9E-4276869AE0E3}" dt="2020-12-20T17:50:00.573" v="494" actId="1076"/>
      <pc:docMkLst>
        <pc:docMk/>
      </pc:docMkLst>
      <pc:sldChg chg="modSp mod">
        <pc:chgData name="Premyot Piemnithikul" userId="d4e428592febb53e" providerId="LiveId" clId="{4C9ADBF5-C435-46FD-BF9E-4276869AE0E3}" dt="2020-12-20T16:18:19.896" v="80" actId="404"/>
        <pc:sldMkLst>
          <pc:docMk/>
          <pc:sldMk cId="674873628" sldId="282"/>
        </pc:sldMkLst>
        <pc:spChg chg="mod">
          <ac:chgData name="Premyot Piemnithikul" userId="d4e428592febb53e" providerId="LiveId" clId="{4C9ADBF5-C435-46FD-BF9E-4276869AE0E3}" dt="2020-12-20T16:18:19.896" v="80" actId="404"/>
          <ac:spMkLst>
            <pc:docMk/>
            <pc:sldMk cId="674873628" sldId="282"/>
            <ac:spMk id="2" creationId="{E1FC5398-C628-478A-822A-BE6CBC51559B}"/>
          </ac:spMkLst>
        </pc:spChg>
        <pc:spChg chg="mod">
          <ac:chgData name="Premyot Piemnithikul" userId="d4e428592febb53e" providerId="LiveId" clId="{4C9ADBF5-C435-46FD-BF9E-4276869AE0E3}" dt="2020-12-20T16:17:58.912" v="76" actId="14100"/>
          <ac:spMkLst>
            <pc:docMk/>
            <pc:sldMk cId="674873628" sldId="282"/>
            <ac:spMk id="3" creationId="{07730D41-D3A4-4CFC-91DC-62E6A5AE503B}"/>
          </ac:spMkLst>
        </pc:spChg>
      </pc:sldChg>
      <pc:sldChg chg="del">
        <pc:chgData name="Premyot Piemnithikul" userId="d4e428592febb53e" providerId="LiveId" clId="{4C9ADBF5-C435-46FD-BF9E-4276869AE0E3}" dt="2020-12-20T17:43:03.350" v="453" actId="47"/>
        <pc:sldMkLst>
          <pc:docMk/>
          <pc:sldMk cId="3897948653" sldId="283"/>
        </pc:sldMkLst>
      </pc:sldChg>
      <pc:sldChg chg="modSp mod">
        <pc:chgData name="Premyot Piemnithikul" userId="d4e428592febb53e" providerId="LiveId" clId="{4C9ADBF5-C435-46FD-BF9E-4276869AE0E3}" dt="2020-12-20T16:17:42.139" v="71" actId="1076"/>
        <pc:sldMkLst>
          <pc:docMk/>
          <pc:sldMk cId="688461366" sldId="284"/>
        </pc:sldMkLst>
        <pc:spChg chg="mod">
          <ac:chgData name="Premyot Piemnithikul" userId="d4e428592febb53e" providerId="LiveId" clId="{4C9ADBF5-C435-46FD-BF9E-4276869AE0E3}" dt="2020-12-20T16:17:26.065" v="67" actId="2711"/>
          <ac:spMkLst>
            <pc:docMk/>
            <pc:sldMk cId="688461366" sldId="284"/>
            <ac:spMk id="2" creationId="{EC346277-8B2C-4FD1-B3DB-8BB4DA1B9331}"/>
          </ac:spMkLst>
        </pc:spChg>
        <pc:spChg chg="mod">
          <ac:chgData name="Premyot Piemnithikul" userId="d4e428592febb53e" providerId="LiveId" clId="{4C9ADBF5-C435-46FD-BF9E-4276869AE0E3}" dt="2020-12-20T16:17:42.139" v="71" actId="1076"/>
          <ac:spMkLst>
            <pc:docMk/>
            <pc:sldMk cId="688461366" sldId="284"/>
            <ac:spMk id="4" creationId="{E4C3F649-80B0-492A-AAB9-C6EADAADADB2}"/>
          </ac:spMkLst>
        </pc:spChg>
      </pc:sldChg>
      <pc:sldChg chg="modSp mod ord">
        <pc:chgData name="Premyot Piemnithikul" userId="d4e428592febb53e" providerId="LiveId" clId="{4C9ADBF5-C435-46FD-BF9E-4276869AE0E3}" dt="2020-12-20T16:26:17.635" v="126" actId="20577"/>
        <pc:sldMkLst>
          <pc:docMk/>
          <pc:sldMk cId="1372363431" sldId="289"/>
        </pc:sldMkLst>
        <pc:spChg chg="mod">
          <ac:chgData name="Premyot Piemnithikul" userId="d4e428592febb53e" providerId="LiveId" clId="{4C9ADBF5-C435-46FD-BF9E-4276869AE0E3}" dt="2020-12-20T16:13:04.518" v="60" actId="20577"/>
          <ac:spMkLst>
            <pc:docMk/>
            <pc:sldMk cId="1372363431" sldId="289"/>
            <ac:spMk id="2" creationId="{6C7BDC37-0468-7B4B-8A66-2EF13C547914}"/>
          </ac:spMkLst>
        </pc:spChg>
        <pc:spChg chg="mod">
          <ac:chgData name="Premyot Piemnithikul" userId="d4e428592febb53e" providerId="LiveId" clId="{4C9ADBF5-C435-46FD-BF9E-4276869AE0E3}" dt="2020-12-20T16:26:17.635" v="126" actId="20577"/>
          <ac:spMkLst>
            <pc:docMk/>
            <pc:sldMk cId="1372363431" sldId="289"/>
            <ac:spMk id="3" creationId="{78677FC6-C18F-8046-A0FE-C6C600E66C57}"/>
          </ac:spMkLst>
        </pc:spChg>
      </pc:sldChg>
      <pc:sldChg chg="del">
        <pc:chgData name="Premyot Piemnithikul" userId="d4e428592febb53e" providerId="LiveId" clId="{4C9ADBF5-C435-46FD-BF9E-4276869AE0E3}" dt="2020-12-20T16:19:54.595" v="81" actId="47"/>
        <pc:sldMkLst>
          <pc:docMk/>
          <pc:sldMk cId="535761097" sldId="292"/>
        </pc:sldMkLst>
      </pc:sldChg>
      <pc:sldChg chg="setBg">
        <pc:chgData name="Premyot Piemnithikul" userId="d4e428592febb53e" providerId="LiveId" clId="{4C9ADBF5-C435-46FD-BF9E-4276869AE0E3}" dt="2020-12-20T16:15:07.949" v="64"/>
        <pc:sldMkLst>
          <pc:docMk/>
          <pc:sldMk cId="3464920768" sldId="297"/>
        </pc:sldMkLst>
      </pc:sldChg>
      <pc:sldChg chg="modSp mod setBg">
        <pc:chgData name="Premyot Piemnithikul" userId="d4e428592febb53e" providerId="LiveId" clId="{4C9ADBF5-C435-46FD-BF9E-4276869AE0E3}" dt="2020-12-20T16:15:13.786" v="65"/>
        <pc:sldMkLst>
          <pc:docMk/>
          <pc:sldMk cId="3525819000" sldId="300"/>
        </pc:sldMkLst>
        <pc:spChg chg="mod">
          <ac:chgData name="Premyot Piemnithikul" userId="d4e428592febb53e" providerId="LiveId" clId="{4C9ADBF5-C435-46FD-BF9E-4276869AE0E3}" dt="2020-12-20T14:54:40.819" v="1" actId="20577"/>
          <ac:spMkLst>
            <pc:docMk/>
            <pc:sldMk cId="3525819000" sldId="300"/>
            <ac:spMk id="8" creationId="{00000000-0000-0000-0000-000000000000}"/>
          </ac:spMkLst>
        </pc:spChg>
        <pc:spChg chg="mod">
          <ac:chgData name="Premyot Piemnithikul" userId="d4e428592febb53e" providerId="LiveId" clId="{4C9ADBF5-C435-46FD-BF9E-4276869AE0E3}" dt="2020-12-20T16:08:37.884" v="6" actId="1076"/>
          <ac:spMkLst>
            <pc:docMk/>
            <pc:sldMk cId="3525819000" sldId="300"/>
            <ac:spMk id="10" creationId="{B93A9642-D156-49B1-990C-9AC59575F748}"/>
          </ac:spMkLst>
        </pc:spChg>
      </pc:sldChg>
      <pc:sldChg chg="del">
        <pc:chgData name="Premyot Piemnithikul" userId="d4e428592febb53e" providerId="LiveId" clId="{4C9ADBF5-C435-46FD-BF9E-4276869AE0E3}" dt="2020-12-20T16:22:31.276" v="82"/>
        <pc:sldMkLst>
          <pc:docMk/>
          <pc:sldMk cId="1013938394" sldId="301"/>
        </pc:sldMkLst>
      </pc:sldChg>
      <pc:sldChg chg="modSp add mod">
        <pc:chgData name="Premyot Piemnithikul" userId="d4e428592febb53e" providerId="LiveId" clId="{4C9ADBF5-C435-46FD-BF9E-4276869AE0E3}" dt="2020-12-20T16:25:48.649" v="125" actId="14100"/>
        <pc:sldMkLst>
          <pc:docMk/>
          <pc:sldMk cId="1451172419" sldId="301"/>
        </pc:sldMkLst>
        <pc:spChg chg="mod">
          <ac:chgData name="Premyot Piemnithikul" userId="d4e428592febb53e" providerId="LiveId" clId="{4C9ADBF5-C435-46FD-BF9E-4276869AE0E3}" dt="2020-12-20T16:25:01.306" v="114" actId="20577"/>
          <ac:spMkLst>
            <pc:docMk/>
            <pc:sldMk cId="1451172419" sldId="301"/>
            <ac:spMk id="2" creationId="{6C7BDC37-0468-7B4B-8A66-2EF13C547914}"/>
          </ac:spMkLst>
        </pc:spChg>
        <pc:spChg chg="mod">
          <ac:chgData name="Premyot Piemnithikul" userId="d4e428592febb53e" providerId="LiveId" clId="{4C9ADBF5-C435-46FD-BF9E-4276869AE0E3}" dt="2020-12-20T16:25:48.649" v="125" actId="14100"/>
          <ac:spMkLst>
            <pc:docMk/>
            <pc:sldMk cId="1451172419" sldId="301"/>
            <ac:spMk id="3" creationId="{78677FC6-C18F-8046-A0FE-C6C600E66C57}"/>
          </ac:spMkLst>
        </pc:spChg>
      </pc:sldChg>
      <pc:sldChg chg="modSp add mod">
        <pc:chgData name="Premyot Piemnithikul" userId="d4e428592febb53e" providerId="LiveId" clId="{4C9ADBF5-C435-46FD-BF9E-4276869AE0E3}" dt="2020-12-20T17:26:35.880" v="322" actId="20577"/>
        <pc:sldMkLst>
          <pc:docMk/>
          <pc:sldMk cId="3266464661" sldId="302"/>
        </pc:sldMkLst>
        <pc:spChg chg="mod">
          <ac:chgData name="Premyot Piemnithikul" userId="d4e428592febb53e" providerId="LiveId" clId="{4C9ADBF5-C435-46FD-BF9E-4276869AE0E3}" dt="2020-12-20T17:20:31.372" v="133" actId="27636"/>
          <ac:spMkLst>
            <pc:docMk/>
            <pc:sldMk cId="3266464661" sldId="302"/>
            <ac:spMk id="2" creationId="{6C7BDC37-0468-7B4B-8A66-2EF13C547914}"/>
          </ac:spMkLst>
        </pc:spChg>
        <pc:spChg chg="mod">
          <ac:chgData name="Premyot Piemnithikul" userId="d4e428592febb53e" providerId="LiveId" clId="{4C9ADBF5-C435-46FD-BF9E-4276869AE0E3}" dt="2020-12-20T17:26:35.880" v="322" actId="20577"/>
          <ac:spMkLst>
            <pc:docMk/>
            <pc:sldMk cId="3266464661" sldId="302"/>
            <ac:spMk id="3" creationId="{78677FC6-C18F-8046-A0FE-C6C600E66C57}"/>
          </ac:spMkLst>
        </pc:spChg>
      </pc:sldChg>
      <pc:sldChg chg="del">
        <pc:chgData name="Premyot Piemnithikul" userId="d4e428592febb53e" providerId="LiveId" clId="{4C9ADBF5-C435-46FD-BF9E-4276869AE0E3}" dt="2020-12-20T17:19:24.766" v="127"/>
        <pc:sldMkLst>
          <pc:docMk/>
          <pc:sldMk cId="4233581269" sldId="302"/>
        </pc:sldMkLst>
      </pc:sldChg>
      <pc:sldChg chg="modSp add mod">
        <pc:chgData name="Premyot Piemnithikul" userId="d4e428592febb53e" providerId="LiveId" clId="{4C9ADBF5-C435-46FD-BF9E-4276869AE0E3}" dt="2020-12-20T17:28:30.053" v="340" actId="20577"/>
        <pc:sldMkLst>
          <pc:docMk/>
          <pc:sldMk cId="935405186" sldId="303"/>
        </pc:sldMkLst>
        <pc:spChg chg="mod">
          <ac:chgData name="Premyot Piemnithikul" userId="d4e428592febb53e" providerId="LiveId" clId="{4C9ADBF5-C435-46FD-BF9E-4276869AE0E3}" dt="2020-12-20T17:28:17.904" v="326" actId="20577"/>
          <ac:spMkLst>
            <pc:docMk/>
            <pc:sldMk cId="935405186" sldId="303"/>
            <ac:spMk id="2" creationId="{6C7BDC37-0468-7B4B-8A66-2EF13C547914}"/>
          </ac:spMkLst>
        </pc:spChg>
        <pc:spChg chg="mod">
          <ac:chgData name="Premyot Piemnithikul" userId="d4e428592febb53e" providerId="LiveId" clId="{4C9ADBF5-C435-46FD-BF9E-4276869AE0E3}" dt="2020-12-20T17:28:30.053" v="340" actId="20577"/>
          <ac:spMkLst>
            <pc:docMk/>
            <pc:sldMk cId="935405186" sldId="303"/>
            <ac:spMk id="3" creationId="{78677FC6-C18F-8046-A0FE-C6C600E66C57}"/>
          </ac:spMkLst>
        </pc:spChg>
      </pc:sldChg>
      <pc:sldChg chg="modSp add mod">
        <pc:chgData name="Premyot Piemnithikul" userId="d4e428592febb53e" providerId="LiveId" clId="{4C9ADBF5-C435-46FD-BF9E-4276869AE0E3}" dt="2020-12-20T17:33:46.867" v="432" actId="20577"/>
        <pc:sldMkLst>
          <pc:docMk/>
          <pc:sldMk cId="2541822505" sldId="304"/>
        </pc:sldMkLst>
        <pc:spChg chg="mod">
          <ac:chgData name="Premyot Piemnithikul" userId="d4e428592febb53e" providerId="LiveId" clId="{4C9ADBF5-C435-46FD-BF9E-4276869AE0E3}" dt="2020-12-20T17:33:46.867" v="432" actId="20577"/>
          <ac:spMkLst>
            <pc:docMk/>
            <pc:sldMk cId="2541822505" sldId="304"/>
            <ac:spMk id="2" creationId="{6C7BDC37-0468-7B4B-8A66-2EF13C547914}"/>
          </ac:spMkLst>
        </pc:spChg>
        <pc:spChg chg="mod">
          <ac:chgData name="Premyot Piemnithikul" userId="d4e428592febb53e" providerId="LiveId" clId="{4C9ADBF5-C435-46FD-BF9E-4276869AE0E3}" dt="2020-12-20T17:31:43.876" v="387"/>
          <ac:spMkLst>
            <pc:docMk/>
            <pc:sldMk cId="2541822505" sldId="304"/>
            <ac:spMk id="3" creationId="{78677FC6-C18F-8046-A0FE-C6C600E66C57}"/>
          </ac:spMkLst>
        </pc:spChg>
      </pc:sldChg>
      <pc:sldChg chg="modSp add mod ord">
        <pc:chgData name="Premyot Piemnithikul" userId="d4e428592febb53e" providerId="LiveId" clId="{4C9ADBF5-C435-46FD-BF9E-4276869AE0E3}" dt="2020-12-20T17:38:54.725" v="452" actId="20577"/>
        <pc:sldMkLst>
          <pc:docMk/>
          <pc:sldMk cId="227875417" sldId="305"/>
        </pc:sldMkLst>
        <pc:spChg chg="mod">
          <ac:chgData name="Premyot Piemnithikul" userId="d4e428592febb53e" providerId="LiveId" clId="{4C9ADBF5-C435-46FD-BF9E-4276869AE0E3}" dt="2020-12-20T17:37:47.066" v="438"/>
          <ac:spMkLst>
            <pc:docMk/>
            <pc:sldMk cId="227875417" sldId="305"/>
            <ac:spMk id="2" creationId="{6C7BDC37-0468-7B4B-8A66-2EF13C547914}"/>
          </ac:spMkLst>
        </pc:spChg>
        <pc:spChg chg="mod">
          <ac:chgData name="Premyot Piemnithikul" userId="d4e428592febb53e" providerId="LiveId" clId="{4C9ADBF5-C435-46FD-BF9E-4276869AE0E3}" dt="2020-12-20T17:38:54.725" v="452" actId="20577"/>
          <ac:spMkLst>
            <pc:docMk/>
            <pc:sldMk cId="227875417" sldId="305"/>
            <ac:spMk id="3" creationId="{78677FC6-C18F-8046-A0FE-C6C600E66C57}"/>
          </ac:spMkLst>
        </pc:spChg>
      </pc:sldChg>
      <pc:sldChg chg="delSp add del mod">
        <pc:chgData name="Premyot Piemnithikul" userId="d4e428592febb53e" providerId="LiveId" clId="{4C9ADBF5-C435-46FD-BF9E-4276869AE0E3}" dt="2020-12-20T17:48:44.558" v="458" actId="47"/>
        <pc:sldMkLst>
          <pc:docMk/>
          <pc:sldMk cId="0" sldId="386"/>
        </pc:sldMkLst>
        <pc:picChg chg="del">
          <ac:chgData name="Premyot Piemnithikul" userId="d4e428592febb53e" providerId="LiveId" clId="{4C9ADBF5-C435-46FD-BF9E-4276869AE0E3}" dt="2020-12-20T17:48:32.167" v="455" actId="478"/>
          <ac:picMkLst>
            <pc:docMk/>
            <pc:sldMk cId="0" sldId="386"/>
            <ac:picMk id="46083" creationId="{00000000-0000-0000-0000-000000000000}"/>
          </ac:picMkLst>
        </pc:picChg>
      </pc:sldChg>
      <pc:sldChg chg="addSp delSp modSp add mod setBg delDesignElem">
        <pc:chgData name="Premyot Piemnithikul" userId="d4e428592febb53e" providerId="LiveId" clId="{4C9ADBF5-C435-46FD-BF9E-4276869AE0E3}" dt="2020-12-20T17:50:00.573" v="494" actId="1076"/>
        <pc:sldMkLst>
          <pc:docMk/>
          <pc:sldMk cId="3139556832" sldId="387"/>
        </pc:sldMkLst>
        <pc:spChg chg="del">
          <ac:chgData name="Premyot Piemnithikul" userId="d4e428592febb53e" providerId="LiveId" clId="{4C9ADBF5-C435-46FD-BF9E-4276869AE0E3}" dt="2020-12-20T17:48:55.981" v="462" actId="478"/>
          <ac:spMkLst>
            <pc:docMk/>
            <pc:sldMk cId="3139556832" sldId="387"/>
            <ac:spMk id="2" creationId="{E1FC5398-C628-478A-822A-BE6CBC51559B}"/>
          </ac:spMkLst>
        </pc:spChg>
        <pc:spChg chg="del mod">
          <ac:chgData name="Premyot Piemnithikul" userId="d4e428592febb53e" providerId="LiveId" clId="{4C9ADBF5-C435-46FD-BF9E-4276869AE0E3}" dt="2020-12-20T17:48:51.762" v="460" actId="478"/>
          <ac:spMkLst>
            <pc:docMk/>
            <pc:sldMk cId="3139556832" sldId="387"/>
            <ac:spMk id="3" creationId="{07730D41-D3A4-4CFC-91DC-62E6A5AE503B}"/>
          </ac:spMkLst>
        </pc:spChg>
        <pc:spChg chg="add del mod">
          <ac:chgData name="Premyot Piemnithikul" userId="d4e428592febb53e" providerId="LiveId" clId="{4C9ADBF5-C435-46FD-BF9E-4276869AE0E3}" dt="2020-12-20T17:48:53.540" v="461" actId="478"/>
          <ac:spMkLst>
            <pc:docMk/>
            <pc:sldMk cId="3139556832" sldId="387"/>
            <ac:spMk id="5" creationId="{4091F0DE-D863-4E21-922B-9A7F15543C2F}"/>
          </ac:spMkLst>
        </pc:spChg>
        <pc:spChg chg="add del mod">
          <ac:chgData name="Premyot Piemnithikul" userId="d4e428592febb53e" providerId="LiveId" clId="{4C9ADBF5-C435-46FD-BF9E-4276869AE0E3}" dt="2020-12-20T17:48:58.468" v="463" actId="478"/>
          <ac:spMkLst>
            <pc:docMk/>
            <pc:sldMk cId="3139556832" sldId="387"/>
            <ac:spMk id="8" creationId="{93B6A026-3A0A-4188-93FE-050DD0C17DD4}"/>
          </ac:spMkLst>
        </pc:spChg>
        <pc:spChg chg="add mod">
          <ac:chgData name="Premyot Piemnithikul" userId="d4e428592febb53e" providerId="LiveId" clId="{4C9ADBF5-C435-46FD-BF9E-4276869AE0E3}" dt="2020-12-20T17:50:00.573" v="494" actId="1076"/>
          <ac:spMkLst>
            <pc:docMk/>
            <pc:sldMk cId="3139556832" sldId="387"/>
            <ac:spMk id="9" creationId="{1EA10198-FD22-4234-AA2A-BBE71F2E7039}"/>
          </ac:spMkLst>
        </pc:spChg>
        <pc:spChg chg="del">
          <ac:chgData name="Premyot Piemnithikul" userId="d4e428592febb53e" providerId="LiveId" clId="{4C9ADBF5-C435-46FD-BF9E-4276869AE0E3}" dt="2020-12-20T17:48:42.890" v="457"/>
          <ac:spMkLst>
            <pc:docMk/>
            <pc:sldMk cId="3139556832" sldId="387"/>
            <ac:spMk id="28" creationId="{E08D4B6A-8113-4DFB-B82E-B60CAC8E0A50}"/>
          </ac:spMkLst>
        </pc:spChg>
        <pc:spChg chg="del">
          <ac:chgData name="Premyot Piemnithikul" userId="d4e428592febb53e" providerId="LiveId" clId="{4C9ADBF5-C435-46FD-BF9E-4276869AE0E3}" dt="2020-12-20T17:48:42.890" v="457"/>
          <ac:spMkLst>
            <pc:docMk/>
            <pc:sldMk cId="3139556832" sldId="387"/>
            <ac:spMk id="30" creationId="{9822E561-F97C-4CBB-A9A6-A6BF6317BC84}"/>
          </ac:spMkLst>
        </pc:spChg>
        <pc:spChg chg="del">
          <ac:chgData name="Premyot Piemnithikul" userId="d4e428592febb53e" providerId="LiveId" clId="{4C9ADBF5-C435-46FD-BF9E-4276869AE0E3}" dt="2020-12-20T17:48:42.890" v="457"/>
          <ac:spMkLst>
            <pc:docMk/>
            <pc:sldMk cId="3139556832" sldId="387"/>
            <ac:spMk id="32" creationId="{B01B0E58-A5C8-4CDA-A2E0-35DF94E598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20-Dec-20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6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20-Dec-20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9202" y="863695"/>
            <a:ext cx="3914323" cy="3779995"/>
          </a:xfrm>
        </p:spPr>
        <p:txBody>
          <a:bodyPr anchor="ctr">
            <a:normAutofit/>
          </a:bodyPr>
          <a:lstStyle/>
          <a:p>
            <a:r>
              <a:rPr lang="th-TH" sz="2800" b="1" dirty="0">
                <a:solidFill>
                  <a:schemeClr val="tx1"/>
                </a:solidFill>
              </a:rPr>
              <a:t>มาตรฐานหน่วยบริการตรวจสุขภาพ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79"/>
            <a:ext cx="3644614" cy="1254525"/>
          </a:xfrm>
        </p:spPr>
        <p:txBody>
          <a:bodyPr anchor="t">
            <a:normAutofit/>
          </a:bodyPr>
          <a:lstStyle/>
          <a:p>
            <a:r>
              <a:rPr lang="th-TH" sz="2000" b="1" dirty="0"/>
              <a:t>นพ.เปรมยศ เปี่ยมนิธิกุล</a:t>
            </a:r>
            <a:endParaRPr lang="en-US" sz="2000" b="1" dirty="0"/>
          </a:p>
          <a:p>
            <a:r>
              <a:rPr lang="th-TH" sz="2000" b="1" dirty="0"/>
              <a:t>สถาบันอาชีวเวชศาสตร์ รพ.นพรัตนราชธานี กรมการแพทย์</a:t>
            </a:r>
            <a:endParaRPr lang="en-US" sz="20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93C49E2-B407-4F26-98F4-6603E8E88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0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DC37-0468-7B4B-8A66-2EF13C54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45957"/>
            <a:ext cx="11029616" cy="832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rgbClr val="FF9900"/>
                </a:solidFill>
                <a:latin typeface="Thonburi" pitchFamily="2" charset="77"/>
                <a:cs typeface="Thonburi" pitchFamily="2" charset="77"/>
              </a:rPr>
              <a:t>การตรวจสุขภาพตามปัจจัยเสี่ยงที่ดีนั้นควรประกอบไปด้วย</a:t>
            </a:r>
            <a:endParaRPr lang="en-US" sz="3200" dirty="0">
              <a:solidFill>
                <a:srgbClr val="FF9900"/>
              </a:solidFill>
              <a:latin typeface="Thonburi" pitchFamily="2" charset="77"/>
              <a:cs typeface="Thonburi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7FC6-C18F-8046-A0FE-C6C600E6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01516"/>
            <a:ext cx="11029615" cy="419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1. </a:t>
            </a:r>
            <a:r>
              <a:rPr lang="th-TH" sz="2000" dirty="0">
                <a:solidFill>
                  <a:srgbClr val="FF9900"/>
                </a:solidFill>
                <a:latin typeface="Thonburi" pitchFamily="2" charset="77"/>
                <a:cs typeface="Thonburi" pitchFamily="2" charset="77"/>
              </a:rPr>
              <a:t>รายการตรวจสุขภาพ</a:t>
            </a:r>
            <a:r>
              <a:rPr lang="th-TH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 ที่เหมาะสม</a:t>
            </a:r>
            <a:endParaRPr lang="en-US" sz="2000" dirty="0">
              <a:solidFill>
                <a:schemeClr val="accent1"/>
              </a:solidFill>
              <a:latin typeface=".SFUIText"/>
              <a:cs typeface="Thonburi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แพทย์อาชีวเวชศาสตร์สามารถกำหนดรายการตรวจได้</a:t>
            </a:r>
            <a:r>
              <a:rPr lang="en-US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เมื่อมีการประเมินความเสี่ยงทางสุขภาพอย่างถูกต้อง</a:t>
            </a:r>
            <a:r>
              <a:rPr lang="th-TH" sz="18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accent1"/>
                </a:solidFill>
                <a:latin typeface=".SFUIText"/>
                <a:cs typeface="Thonburi" pitchFamily="2" charset="77"/>
              </a:rPr>
              <a:t>2. </a:t>
            </a:r>
            <a:r>
              <a:rPr lang="th-TH" sz="2000" dirty="0">
                <a:solidFill>
                  <a:srgbClr val="FF9900"/>
                </a:solidFill>
                <a:latin typeface="Thonburi" pitchFamily="2" charset="77"/>
                <a:cs typeface="Thonburi" pitchFamily="2" charset="77"/>
              </a:rPr>
              <a:t>เครื่องมือการตรวจ </a:t>
            </a:r>
            <a:r>
              <a:rPr lang="th-TH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ที่ได้มาตรฐาน</a:t>
            </a:r>
            <a:r>
              <a:rPr lang="th-TH" sz="2000" dirty="0">
                <a:solidFill>
                  <a:schemeClr val="accent1"/>
                </a:solidFill>
                <a:latin typeface=".SFUIText"/>
                <a:cs typeface="Thonburi" pitchFamily="2" charset="77"/>
              </a:rPr>
              <a:t> </a:t>
            </a:r>
            <a:endParaRPr lang="en-US" sz="2000" dirty="0">
              <a:solidFill>
                <a:schemeClr val="accent1"/>
              </a:solidFill>
              <a:latin typeface=".SFUIText"/>
              <a:cs typeface="Thonburi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สามารถใช้งาน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ตรวจสอบและบำรุงรักษาให้เครื่องตรวจอยู่ในสภาพพร้อมใช้งานอยู่เสมอ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endParaRPr lang="en-US" sz="2000" dirty="0">
              <a:solidFill>
                <a:schemeClr val="bg1"/>
              </a:solidFill>
              <a:latin typeface=".SFUIText"/>
              <a:cs typeface="Thonburi" pitchFamily="2" charset="77"/>
            </a:endParaRPr>
          </a:p>
          <a:p>
            <a:pPr marL="0" indent="0">
              <a:buNone/>
            </a:pPr>
            <a:r>
              <a:rPr lang="th-TH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. </a:t>
            </a:r>
            <a:r>
              <a:rPr lang="th-TH" sz="2000" dirty="0">
                <a:solidFill>
                  <a:srgbClr val="FF9900"/>
                </a:solidFill>
                <a:latin typeface="Thonburi" pitchFamily="2" charset="77"/>
                <a:cs typeface="Thonburi" pitchFamily="2" charset="77"/>
              </a:rPr>
              <a:t>บุคลากร</a:t>
            </a:r>
            <a:r>
              <a:rPr lang="th-TH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 มีคุณสมบัติครบถ้วนและผ่านการอมรมตามที่กำหนด</a:t>
            </a:r>
            <a:endParaRPr lang="en-US" sz="2000" dirty="0">
              <a:solidFill>
                <a:schemeClr val="accent1"/>
              </a:solidFill>
              <a:latin typeface=".SFUIText"/>
              <a:cs typeface="Thonburi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บุคลากรที่เกี่ยวข้องกับการตรวจสุขภาพ สามารถใช้เครื่องมือได้อย่างถูกต้องเหมาะสม</a:t>
            </a:r>
            <a:endParaRPr lang="th-TH" sz="1800" dirty="0">
              <a:solidFill>
                <a:schemeClr val="bg1"/>
              </a:solidFill>
              <a:latin typeface=".SFUIText"/>
              <a:cs typeface="Thonburi" pitchFamily="2" charset="77"/>
            </a:endParaRPr>
          </a:p>
          <a:p>
            <a:pPr marL="0" indent="0">
              <a:buNone/>
            </a:pPr>
            <a:r>
              <a:rPr lang="th-TH" sz="2000" dirty="0">
                <a:solidFill>
                  <a:schemeClr val="accent1"/>
                </a:solidFill>
                <a:latin typeface=".SFUIText"/>
                <a:cs typeface="Thonburi" pitchFamily="2" charset="77"/>
              </a:rPr>
              <a:t>4</a:t>
            </a:r>
            <a:r>
              <a:rPr lang="en-US" sz="2000" dirty="0">
                <a:solidFill>
                  <a:schemeClr val="accent1"/>
                </a:solidFill>
                <a:latin typeface=".SFUIText"/>
                <a:cs typeface="Thonburi" pitchFamily="2" charset="77"/>
              </a:rPr>
              <a:t>.</a:t>
            </a:r>
            <a:r>
              <a:rPr lang="th-TH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 </a:t>
            </a:r>
            <a:r>
              <a:rPr lang="th-TH" sz="2000" dirty="0">
                <a:solidFill>
                  <a:srgbClr val="FF9900"/>
                </a:solidFill>
                <a:latin typeface="Thonburi" pitchFamily="2" charset="77"/>
                <a:cs typeface="Thonburi" pitchFamily="2" charset="77"/>
              </a:rPr>
              <a:t>เทคนิคการตรวจ</a:t>
            </a:r>
            <a:r>
              <a:rPr lang="th-TH" sz="2000" dirty="0">
                <a:solidFill>
                  <a:schemeClr val="accent1"/>
                </a:solidFill>
                <a:latin typeface="Thonburi" pitchFamily="2" charset="77"/>
                <a:cs typeface="Thonburi" pitchFamily="2" charset="77"/>
              </a:rPr>
              <a:t> ถูกต้องตามมาตรฐานของงานอาชีวอนามัย</a:t>
            </a:r>
            <a:r>
              <a:rPr lang="th-TH" sz="2000" dirty="0">
                <a:solidFill>
                  <a:schemeClr val="accent1"/>
                </a:solidFill>
                <a:latin typeface=".SFUIText"/>
                <a:cs typeface="Thonburi" pitchFamily="2" charset="77"/>
              </a:rPr>
              <a:t> </a:t>
            </a:r>
            <a:endParaRPr lang="en-US" sz="2000" dirty="0">
              <a:solidFill>
                <a:schemeClr val="accent1"/>
              </a:solidFill>
              <a:latin typeface=".SFUIText"/>
              <a:cs typeface="Thonburi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การเตรียมตัวก่อนตรวจ การเก็บตัวอย่างสารคัดหลั่ง การแปลผลการตรวจ</a:t>
            </a:r>
            <a:endParaRPr lang="en-US" sz="2000" dirty="0">
              <a:solidFill>
                <a:schemeClr val="bg1"/>
              </a:solidFill>
              <a:latin typeface="Thonburi" pitchFamily="2" charset="77"/>
              <a:cs typeface="Thonbur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236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DC37-0468-7B4B-8A66-2EF13C5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9900"/>
                </a:solidFill>
              </a:rPr>
              <a:t>มาตรฐานหน่วยบริการตรวจสุขภาพ</a:t>
            </a:r>
            <a:endParaRPr lang="en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7FC6-C18F-8046-A0FE-C6C600E6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1200"/>
            <a:ext cx="11029615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รายการตรวจสอบเพื่อให้ได้โรงพยาบาลหรือบริษัทผู้ให้บริการตรวจสุขภาพที่มีคุณภาพ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รายการตรวจสอบเพื่อให้ได้รายการตรวจสุขภาพตามปัจจัยเสี่ยงที่มีคุณภาพ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รายการตรวจสอบเพื่อให้ได้การตรวจสมรรถภาพการได้ยินที่มีคุณภาพ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รายการตรวจสอบเพื่อให้ได้การตรวจสมรรถภาพการมองเห็นที่มีคุณภาพ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รายการตรวจสอบเพื่อให้ได้การตรวจสมรรถภาพปอดด้วยวิธีสไป</a:t>
            </a:r>
            <a:r>
              <a:rPr lang="th-TH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เมตรี</a:t>
            </a:r>
            <a:r>
              <a:rPr lang="th-TH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ย์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ที่มีคุณภาพ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รายการตรวจสอบเพื่อให้ได้การตรวจภาพรังสีทรวงอกที่มีคุณภาพ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รายการตรวจสอบเพื่อให้ได้การตรวจวิเคราะห์ทางห้องปฏิบัติการที่มีคุณภาพ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รายการตรวจสอบเพื่อให้ได้แพทย์ พยาบาล และผู้ดำเนินการตรวจทางอาชีวอนามัยที่มีคุณภาพ</a:t>
            </a:r>
            <a:endParaRPr lang="en-TH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7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DC37-0468-7B4B-8A66-2EF13C5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รายการตรวจสอบเพื่อให้ได้โรงพยาบาลหรือบริษัทผู้ให้บริการตรวจสุขภาพที่มีคุณภาพ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7FC6-C18F-8046-A0FE-C6C600E6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1200"/>
            <a:ext cx="11029615" cy="4571999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หรือบริษัทผู้ให้บริการตรวจสุขภาพมีเอกสารใบอนุญาตจากกองประกอบโรคศิลปะในการให้บริการตรวจสุขภาพของโรงพยาบาลหรือบริษัทผู้ให้บริการตรวจสุขภาพ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เครื่องมือการตรวจสมรรถภาพการได้ยิน สมรรถภาพปอด สมรรถภาพการมองเห็นผ่านเกณฑ์มาตรฐานที่ได้รับการยอมรับ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ห้องตรวจทางห้องปฏิบัติการผ่านมาตรฐานที่ได้รับการยอมรับ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6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DC37-0468-7B4B-8A66-2EF13C5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รายการตรวจสอบเพื่อให้ได้รายการตรวจสุขภาพตามปัจจัยเสี่ยงที่มีคุณภาพ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7FC6-C18F-8046-A0FE-C6C600E6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1200"/>
            <a:ext cx="11029615" cy="4571999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รายงานการเดินสำรวจสถานประกอบการ ที่เดินสำรวจครบทุกแผนกที่มีการตรวจสุขภาพ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รายงานการประเมินความเสี่ยงทางสุขภาพ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เอกสารใบอนุญาตของแพทย์อาชีวเวชศาสตร์ผู้กำหนดรายการตรวจสุขภาพ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กำหนดรายการตรวจสุขภาพตามปัจจัยเสี่ยงโดยแพทย์อาชีวเวชศาสตร์ (วุฒิบัตรหรืออนุมัติบัตร) โดยอาศัยผลการประเมินความเสี่ยงทางสุขภาพประกอบการกำหนดรายการตรวจ หากเป็นแพทย์อบรมความรู้เบื้องต้นด้านอาชีวเวชศาสตร์ต้องมีแพทย์อาชีวเวชศาสตร์เป็นผู้ควบคุมรับรองผลการกำหนดรายการตรวจสุขภาพตามปัจจัยเสี่ยง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0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DC37-0468-7B4B-8A66-2EF13C5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3-7. รายการตรวจสอบเพื่อให้ได้การตรวจสมรรถภาพการได้ยิน</a:t>
            </a:r>
            <a:r>
              <a:rPr lang="en-US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สมรรถภาพการมองเห็น</a:t>
            </a:r>
            <a:r>
              <a:rPr lang="en-US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สมรรถภาพปอด</a:t>
            </a:r>
            <a:r>
              <a:rPr lang="en-US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ภาพรังสีทรวงอก</a:t>
            </a:r>
            <a:r>
              <a:rPr lang="en-US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ห้องปฏิบัติการ ที่มีคุณภาพ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7FC6-C18F-8046-A0FE-C6C600E6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1200"/>
            <a:ext cx="11029615" cy="4571999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มาตรฐานเครื่องมือและสถานที่ 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มาตรฐานของผู้ตรวจและเทคนิคการตรวจ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มาตรฐานของผู้แปลผล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มาตรฐานของวิธีการรายงานผล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2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DC37-0468-7B4B-8A66-2EF13C5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รายการตรวจสอบเพื่อให้ได้แพทย์ พยาบาล และผู้ดำเนินการตรวจทางอาชีวอนามัยที่มีคุณภาพ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7FC6-C18F-8046-A0FE-C6C600E6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1200"/>
            <a:ext cx="11029615" cy="4571999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เอกสารใบอนุญาต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การตรวจสอบใบอนุญาตหรือหลักฐานในการผ่านการอบรมหลักสูตรของผู้ทำการตรวจ </a:t>
            </a:r>
          </a:p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การตรวจสอบว่าผู้ที่ทำการตรวจจริงหน้างานตรงกับในใบอนุญาต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93C49E2-B407-4F26-98F4-6603E8E8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072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A10198-FD22-4234-AA2A-BBE71F2E7039}"/>
              </a:ext>
            </a:extLst>
          </p:cNvPr>
          <p:cNvSpPr/>
          <p:nvPr/>
        </p:nvSpPr>
        <p:spPr>
          <a:xfrm>
            <a:off x="7427496" y="1267327"/>
            <a:ext cx="46911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Time to sharing</a:t>
            </a:r>
          </a:p>
        </p:txBody>
      </p:sp>
    </p:spTree>
    <p:extLst>
      <p:ext uri="{BB962C8B-B14F-4D97-AF65-F5344CB8AC3E}">
        <p14:creationId xmlns:p14="http://schemas.microsoft.com/office/powerpoint/2010/main" val="313955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46277-8B2C-4FD1-B3DB-8BB4DA1B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HSarabunNew"/>
              </a:rPr>
              <a:t>พระราชบัญญัติ</a:t>
            </a:r>
            <a:r>
              <a:rPr lang="en-US" sz="3600" dirty="0">
                <a:solidFill>
                  <a:schemeClr val="tx1"/>
                </a:solidFill>
                <a:latin typeface="THSarabunNew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HSarabunNew"/>
              </a:rPr>
              <a:t>ควบคุมโรคจากการประกอบอาชีพและโรคจากสิ่งแวดล้อม</a:t>
            </a:r>
            <a:r>
              <a:rPr lang="en-US" sz="3600" dirty="0">
                <a:solidFill>
                  <a:schemeClr val="tx1"/>
                </a:solidFill>
                <a:latin typeface="THSarabunNew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HSarabunNew"/>
              </a:rPr>
              <a:t>พ.ศ</a:t>
            </a:r>
            <a:r>
              <a:rPr lang="en-US" sz="3600" dirty="0">
                <a:solidFill>
                  <a:schemeClr val="tx1"/>
                </a:solidFill>
                <a:latin typeface="THSarabunNew"/>
              </a:rPr>
              <a:t>. ๒๕๖๒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3F649-80B0-492A-AAB9-C6EADAADA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2147" y="5139198"/>
            <a:ext cx="3833161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http://www.ratchakitcha.soc.go.th/DATA/PDF/2562/A/067/T_0215.PDF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566253F-6137-4D0A-BBCE-716445B1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250090"/>
            <a:ext cx="6253164" cy="43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D1330-01D4-482E-8E2A-B21D2686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FF9900"/>
                </a:solidFill>
              </a:rPr>
              <a:t>หมวดที่ 4</a:t>
            </a:r>
            <a:endParaRPr lang="en-US" sz="36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92A76-2CCA-4146-A0B8-4EEA6150D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7" y="2287504"/>
            <a:ext cx="3548598" cy="264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FF9900"/>
                </a:solidFill>
              </a:rPr>
              <a:t>อาชีวเวชกรรม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9900"/>
                </a:solidFill>
              </a:rPr>
              <a:t>และเวชกรรมสิ่งแวดล้อม</a:t>
            </a:r>
            <a:endParaRPr lang="en-US" sz="3600" b="1" dirty="0">
              <a:solidFill>
                <a:srgbClr val="FF99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E44C0-689B-4505-8F5E-CE3B887D4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40" y="936141"/>
            <a:ext cx="6829285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2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83677" cy="640080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  <a:defRPr/>
            </a:pPr>
            <a:r>
              <a:rPr 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กฎหมายที่เกี่ยวข้องกับการตรวจสุขภาพของลูกจ้าง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97EC347-94B9-4A43-BD32-D34088774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050" y="358757"/>
            <a:ext cx="803668" cy="818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A9642-D156-49B1-990C-9AC59575F748}"/>
              </a:ext>
            </a:extLst>
          </p:cNvPr>
          <p:cNvSpPr txBox="1"/>
          <p:nvPr/>
        </p:nvSpPr>
        <p:spPr>
          <a:xfrm>
            <a:off x="1243262" y="1417090"/>
            <a:ext cx="100985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 กำหนดหลักเกณฑ์และวิธีการตรวจสุขภาพของลูกจ้างและส่งผลตรวจแก่พนักงาน ตรวจแรงงาน พ.ศ.2547</a:t>
            </a:r>
          </a:p>
          <a:p>
            <a:r>
              <a:rPr lang="en-US" sz="3200" b="1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(http://www.ratchakitcha.soc.go.th/DATA/PDF/0A/00151640.PDF)</a:t>
            </a:r>
          </a:p>
          <a:p>
            <a:endParaRPr lang="en-US" sz="32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2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2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 กำหนดมาตรฐานการตรวจสุขภาพลูกจ้างซึ่งทำงานเกี่ยวกับปัจจัยเสี่ยง พ.ศ.2563</a:t>
            </a:r>
          </a:p>
          <a:p>
            <a:r>
              <a:rPr lang="en-US" sz="3200" b="1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(http://www.ratchakitcha.soc.go.th/DATA/PDF/2563/A/080/T_0030.PDF)</a:t>
            </a:r>
            <a:endParaRPr lang="th-TH" sz="32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2907AF6-6052-4BC3-998B-6BB34F9AF359}"/>
              </a:ext>
            </a:extLst>
          </p:cNvPr>
          <p:cNvSpPr/>
          <p:nvPr/>
        </p:nvSpPr>
        <p:spPr>
          <a:xfrm>
            <a:off x="5811171" y="3304765"/>
            <a:ext cx="593558" cy="794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83677" cy="640080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  <a:defRPr/>
            </a:pPr>
            <a:r>
              <a:rPr 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กฎหมายที่เกี่ยวข้องกับการตรวจสุขภาพของลูกจ้าง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97EC347-94B9-4A43-BD32-D34088774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944" y="358757"/>
            <a:ext cx="803668" cy="818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A9642-D156-49B1-990C-9AC59575F748}"/>
              </a:ext>
            </a:extLst>
          </p:cNvPr>
          <p:cNvSpPr txBox="1"/>
          <p:nvPr/>
        </p:nvSpPr>
        <p:spPr>
          <a:xfrm>
            <a:off x="888893" y="1771467"/>
            <a:ext cx="1041421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ประกาศกระทรวงแรงงาน กำหนดสารเคมีอันตรายที่ให้นายจ้างจัดให้มีการตรวจสุขภาพของลูกจ้าง พ.ศ.2552</a:t>
            </a:r>
          </a:p>
          <a:p>
            <a:r>
              <a:rPr lang="en-US" sz="3200" b="1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(http://www.ratchakitcha.soc.go.th/DATA/PDF/2552/E/050/37.PDF)</a:t>
            </a:r>
            <a:endParaRPr lang="th-TH" sz="32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2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ประกาศกระทรวงอุตสาหกรรม กำหนดมาตรฐานผลิตภัณฑ์อุตสาหกรรม แนวปฏิบัติการตรวจสุขภาพตามปัจจัยเสี่ยงด้านเคมีและกายภาพจากการประกอบอาชีพในสถานประกอบการ พ.ศ.2555</a:t>
            </a:r>
          </a:p>
          <a:p>
            <a:r>
              <a:rPr lang="en-US" sz="3200" b="1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(http://www.ratchakitcha.soc.go.th/DATA/PDF/2555/E/105/6.PDF)</a:t>
            </a:r>
            <a:endParaRPr lang="th-TH" sz="32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6D71A8-97E3-451B-872A-760D4C71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442" y="358757"/>
            <a:ext cx="756228" cy="8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F1B6-09C5-41DE-B554-9F00DE04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9900"/>
                </a:solidFill>
              </a:rPr>
              <a:t>Pain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3171-7A5F-40E9-B880-28C298E1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924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Company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Cost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Law Enforcement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Employee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Applicable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Comfortable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Healthcare Provider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Profit / Margin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Quality / Accuracy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119F9-87CB-471E-AA42-A55ACAE7A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Stake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 Provider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9BD41C19-C24E-4D48-BA0B-88D5019C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423" y="1266212"/>
            <a:ext cx="2167288" cy="1083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3F362-91FE-418F-B922-5DBF9138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27" y="2859431"/>
            <a:ext cx="1852937" cy="123451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D9E1172-3649-4131-A90E-9CA0344C8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819" y="4603526"/>
            <a:ext cx="2198891" cy="1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8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F1B6-09C5-41DE-B554-9F00DE04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9900"/>
                </a:solidFill>
              </a:rPr>
            </a:br>
            <a:r>
              <a:rPr lang="en-US" sz="4000" dirty="0">
                <a:solidFill>
                  <a:srgbClr val="FF9900"/>
                </a:solidFill>
              </a:rPr>
              <a:t>Standard</a:t>
            </a:r>
            <a:br>
              <a:rPr lang="en-US" sz="4000" dirty="0">
                <a:solidFill>
                  <a:srgbClr val="FF9900"/>
                </a:solidFill>
              </a:rPr>
            </a:br>
            <a:r>
              <a:rPr lang="th-TH" sz="4000" b="1" dirty="0">
                <a:solidFill>
                  <a:srgbClr val="FF9900"/>
                </a:solidFill>
              </a:rPr>
              <a:t>มาตรฐาน</a:t>
            </a:r>
            <a:endParaRPr lang="en-US" sz="40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3171-7A5F-40E9-B880-28C298E1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52" y="933450"/>
            <a:ext cx="6650991" cy="47020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Standard*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A</a:t>
            </a:r>
            <a:r>
              <a:rPr lang="en-US" b="0" i="0" u="none" strike="noStrike" dirty="0">
                <a:solidFill>
                  <a:srgbClr val="FF9900"/>
                </a:solidFill>
                <a:effectLst/>
              </a:rPr>
              <a:t> level of quality, especially one that people think is acceptable.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A</a:t>
            </a:r>
            <a:r>
              <a:rPr lang="en-US" b="0" i="0" u="none" strike="noStrike" dirty="0">
                <a:solidFill>
                  <a:srgbClr val="FF9900"/>
                </a:solidFill>
                <a:effectLst/>
              </a:rPr>
              <a:t> level of quality that is normal or acceptable for a particular person or in a particular situation.</a:t>
            </a:r>
            <a:endParaRPr lang="en-US" dirty="0">
              <a:solidFill>
                <a:srgbClr val="FF9900"/>
              </a:solidFill>
            </a:endParaRPr>
          </a:p>
          <a:p>
            <a:pPr lvl="1"/>
            <a:endParaRPr lang="en-US" dirty="0"/>
          </a:p>
          <a:p>
            <a:r>
              <a:rPr lang="th-TH" sz="2400" b="1" dirty="0">
                <a:solidFill>
                  <a:schemeClr val="bg1"/>
                </a:solidFill>
              </a:rPr>
              <a:t>มาตรฐาน</a:t>
            </a:r>
            <a:r>
              <a:rPr lang="en-US" sz="2400" b="1" dirty="0">
                <a:solidFill>
                  <a:schemeClr val="bg1"/>
                </a:solidFill>
              </a:rPr>
              <a:t>**</a:t>
            </a:r>
          </a:p>
          <a:p>
            <a:pPr lvl="1"/>
            <a:r>
              <a:rPr lang="th-TH" sz="2400" b="0" i="0" u="none" strike="noStrike" dirty="0">
                <a:solidFill>
                  <a:srgbClr val="FF9900"/>
                </a:solidFill>
                <a:effectLst/>
                <a:latin typeface="THSarabunNew"/>
              </a:rPr>
              <a:t>สิ่งที่ถือเอาเป็นเกณฑ์ที่รับรองกันทั่วไป</a:t>
            </a:r>
            <a:r>
              <a:rPr lang="en-US" sz="2400" b="0" i="0" u="none" strike="noStrike" dirty="0">
                <a:solidFill>
                  <a:srgbClr val="FF9900"/>
                </a:solidFill>
                <a:effectLst/>
                <a:latin typeface="THSarabunNew"/>
              </a:rPr>
              <a:t>,</a:t>
            </a:r>
            <a:r>
              <a:rPr lang="th-TH" sz="2400" b="0" i="0" u="none" strike="noStrike" dirty="0">
                <a:solidFill>
                  <a:srgbClr val="FF9900"/>
                </a:solidFill>
                <a:effectLst/>
                <a:latin typeface="THSarabunNew"/>
              </a:rPr>
              <a:t> สิ่งที่ถือเอาเป็นเกณฑ์สำหรับเทียบกำหนด ทั้งในด้านปริมาณและคุณภาพ เช่น มาตรฐานอุตสาหกรรม</a:t>
            </a:r>
            <a:r>
              <a:rPr lang="en-US" sz="2400" b="0" i="0" u="none" strike="noStrike" dirty="0">
                <a:solidFill>
                  <a:srgbClr val="FF9900"/>
                </a:solidFill>
                <a:effectLst/>
                <a:latin typeface="THSarabunNew"/>
              </a:rPr>
              <a:t>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066699-B45A-864A-AD76-DA879822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5897" y="5881843"/>
            <a:ext cx="5584638" cy="7731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* Oxford English Dictionary, Oxford University</a:t>
            </a:r>
          </a:p>
          <a:p>
            <a:r>
              <a:rPr lang="th-TH" sz="2600" dirty="0"/>
              <a:t>** พจนานุกรม ฉบับราชบัณฑิตยสถาน พ.ศ. 2554</a:t>
            </a:r>
            <a:endParaRPr lang="en-TH" sz="2600" dirty="0"/>
          </a:p>
        </p:txBody>
      </p:sp>
    </p:spTree>
    <p:extLst>
      <p:ext uri="{BB962C8B-B14F-4D97-AF65-F5344CB8AC3E}">
        <p14:creationId xmlns:p14="http://schemas.microsoft.com/office/powerpoint/2010/main" val="6826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A63496E-1DE3-2743-91A5-D00B0B6B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05" y="1109550"/>
            <a:ext cx="1918955" cy="191895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ED62575-52E1-6C41-A7F5-EC41A2B18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53" y="1109549"/>
            <a:ext cx="1918955" cy="19189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4DC2299-DFBB-274E-8BF9-7021DA0E9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93" y="1123506"/>
            <a:ext cx="2640854" cy="176056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AB9BB8A-55A6-9946-908E-FC15D8584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0581" y="995714"/>
            <a:ext cx="1918955" cy="203279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230773F-90E5-F444-B6F9-9DF89E678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573" y="3683767"/>
            <a:ext cx="2640854" cy="197048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6C9360C-860D-3449-9786-A9561A78B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3502" y="3694585"/>
            <a:ext cx="3253191" cy="194484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F08F6F5-1332-564A-A72D-F2795972C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93" y="3722604"/>
            <a:ext cx="3507790" cy="18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4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DC37-0468-7B4B-8A66-2EF13C5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9900"/>
                </a:solidFill>
              </a:rPr>
              <a:t>มาตรฐานหน่วยบริการตรวจสุขภาพ</a:t>
            </a:r>
            <a:endParaRPr lang="en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7FC6-C18F-8046-A0FE-C6C600E66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มาตรฐานนี้ร่างขึ้นเพื่อเสนอพิจารณาให้ใช้</a:t>
            </a:r>
            <a:r>
              <a:rPr lang="th-TH" sz="2000" dirty="0">
                <a:solidFill>
                  <a:srgbClr val="FF9900"/>
                </a:solidFill>
                <a:latin typeface="Thonburi" pitchFamily="2" charset="77"/>
                <a:cs typeface="Thonburi" pitchFamily="2" charset="77"/>
              </a:rPr>
              <a:t>เป็นมาตรฐานขั้นต่ำที่ยอมรับได้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ผู้ให้บริการตรวจสุขภาพต้องปฏิบัติตามเพื่อให้สามารถควบคุมคุณภาพการให้บริการตรวจสุขภาพทางอาชีวอนามัย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เช่น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ตรวจสุขภาพประจำปี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ตรวจตามปัจจัยเสี่ยงในการทำงาน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ตรวจสุขภาพก่อนจ้างงาน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บรรจุ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และการตรวจสุขภาพอื่นๆ</a:t>
            </a:r>
            <a:r>
              <a:rPr lang="th-TH" sz="2000" dirty="0">
                <a:solidFill>
                  <a:srgbClr val="FF9900"/>
                </a:solidFill>
                <a:latin typeface="Thonburi" pitchFamily="2" charset="77"/>
                <a:cs typeface="Thonburi" pitchFamily="2" charset="77"/>
              </a:rPr>
              <a:t>ที่เกี่ยวข้องกับงานอาชีวอนามัยเท่านั้น</a:t>
            </a:r>
            <a:r>
              <a:rPr lang="th-TH" sz="2000" dirty="0">
                <a:solidFill>
                  <a:schemeClr val="bg1"/>
                </a:solidFill>
                <a:latin typeface=".SFUIText"/>
                <a:cs typeface="Thonburi" pitchFamily="2" charset="77"/>
              </a:rPr>
              <a:t> </a:t>
            </a:r>
          </a:p>
          <a:p>
            <a:endParaRPr lang="en-US" sz="1800" dirty="0">
              <a:solidFill>
                <a:schemeClr val="bg1"/>
              </a:solidFill>
              <a:latin typeface=".SFUIText"/>
              <a:cs typeface="Thonburi" pitchFamily="2" charset="77"/>
            </a:endParaRPr>
          </a:p>
          <a:p>
            <a:r>
              <a:rPr lang="th-TH" sz="2000" dirty="0">
                <a:solidFill>
                  <a:schemeClr val="bg1"/>
                </a:solidFill>
                <a:latin typeface="Thonburi" pitchFamily="2" charset="77"/>
                <a:cs typeface="Thonburi" pitchFamily="2" charset="77"/>
              </a:rPr>
              <a:t>ทั้งนี้ในบางรายการผู้ให้บริการอาจพิจารณาปฏิบัติโดยใช้มาตรฐานที่เทียบเท่ากันหรือสูงกว่าได้เพื่อประโยชน์ของผู้มารับบริการการตรวจสุขภาพเป็นสำคัญ</a:t>
            </a:r>
            <a:endParaRPr lang="en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662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1027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.SFUIText</vt:lpstr>
      <vt:lpstr>Arial</vt:lpstr>
      <vt:lpstr>Franklin Gothic Book</vt:lpstr>
      <vt:lpstr>Franklin Gothic Demi</vt:lpstr>
      <vt:lpstr>Gill Sans MT</vt:lpstr>
      <vt:lpstr>Tahoma</vt:lpstr>
      <vt:lpstr>TH Sarabun New</vt:lpstr>
      <vt:lpstr>Thonburi</vt:lpstr>
      <vt:lpstr>THSarabunNew</vt:lpstr>
      <vt:lpstr>Wingdings 2</vt:lpstr>
      <vt:lpstr>DividendVTI</vt:lpstr>
      <vt:lpstr>มาตรฐานหน่วยบริการตรวจสุขภาพ</vt:lpstr>
      <vt:lpstr>พระราชบัญญัติ ควบคุมโรคจากการประกอบอาชีพและโรคจากสิ่งแวดล้อม พ.ศ. ๒๕๖๒</vt:lpstr>
      <vt:lpstr>หมวดที่ 4</vt:lpstr>
      <vt:lpstr>กฎหมายที่เกี่ยวข้องกับการตรวจสุขภาพของลูกจ้าง</vt:lpstr>
      <vt:lpstr>กฎหมายที่เกี่ยวข้องกับการตรวจสุขภาพของลูกจ้าง</vt:lpstr>
      <vt:lpstr>Pain point</vt:lpstr>
      <vt:lpstr> Standard มาตรฐาน</vt:lpstr>
      <vt:lpstr>PowerPoint Presentation</vt:lpstr>
      <vt:lpstr>มาตรฐานหน่วยบริการตรวจสุขภาพ</vt:lpstr>
      <vt:lpstr>การตรวจสุขภาพตามปัจจัยเสี่ยงที่ดีนั้นควรประกอบไปด้วย</vt:lpstr>
      <vt:lpstr>มาตรฐานหน่วยบริการตรวจสุขภาพ</vt:lpstr>
      <vt:lpstr>1. รายการตรวจสอบเพื่อให้ได้โรงพยาบาลหรือบริษัทผู้ให้บริการตรวจสุขภาพที่มีคุณภาพ</vt:lpstr>
      <vt:lpstr>2. รายการตรวจสอบเพื่อให้ได้รายการตรวจสุขภาพตามปัจจัยเสี่ยงที่มีคุณภาพ</vt:lpstr>
      <vt:lpstr>3-7. รายการตรวจสอบเพื่อให้ได้การตรวจสมรรถภาพการได้ยิน/สมรรถภาพการมองเห็น/สมรรถภาพปอด/ภาพรังสีทรวงอก/ห้องปฏิบัติการ ที่มีคุณภาพ</vt:lpstr>
      <vt:lpstr>8. รายการตรวจสอบเพื่อให้ได้แพทย์ พยาบาล และผู้ดำเนินการตรวจทางอาชีวอนามัยที่มีคุณภาพ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มาตรฐานหน่วยบริการตรวจสุขภาพ</dc:title>
  <dc:creator>Premyot Piemnithikul</dc:creator>
  <cp:lastModifiedBy>Premyot Piemnithikul</cp:lastModifiedBy>
  <cp:revision>15</cp:revision>
  <dcterms:created xsi:type="dcterms:W3CDTF">2020-12-12T13:35:41Z</dcterms:created>
  <dcterms:modified xsi:type="dcterms:W3CDTF">2020-12-20T17:50:20Z</dcterms:modified>
</cp:coreProperties>
</file>